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1" r:id="rId2"/>
  </p:sldMasterIdLst>
  <p:sldIdLst>
    <p:sldId id="256" r:id="rId3"/>
    <p:sldId id="257" r:id="rId4"/>
    <p:sldId id="259" r:id="rId5"/>
    <p:sldId id="260" r:id="rId6"/>
    <p:sldId id="261" r:id="rId7"/>
    <p:sldId id="262" r:id="rId8"/>
    <p:sldId id="264" r:id="rId9"/>
    <p:sldId id="263" r:id="rId10"/>
    <p:sldId id="265" r:id="rId11"/>
    <p:sldId id="266" r:id="rId12"/>
    <p:sldId id="268" r:id="rId13"/>
    <p:sldId id="267" r:id="rId14"/>
    <p:sldId id="269" r:id="rId15"/>
    <p:sldId id="270" r:id="rId16"/>
    <p:sldId id="271" r:id="rId17"/>
    <p:sldId id="272" r:id="rId18"/>
    <p:sldId id="273" r:id="rId19"/>
    <p:sldId id="274" r:id="rId20"/>
    <p:sldId id="276" r:id="rId21"/>
    <p:sldId id="275" r:id="rId22"/>
  </p:sldIdLst>
  <p:sldSz cx="9144000" cy="5143500" type="screen16x9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>
        <p:scale>
          <a:sx n="110" d="100"/>
          <a:sy n="110" d="100"/>
        </p:scale>
        <p:origin x="658" y="67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tableStyles" Target="tableStyles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viewProps" Target="view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presProps" Target="presProp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/Relationships>
</file>

<file path=ppt/media/image1.jpg>
</file>

<file path=ppt/media/image10.jpg>
</file>

<file path=ppt/media/image11.png>
</file>

<file path=ppt/media/image12.gif>
</file>

<file path=ppt/media/image13.png>
</file>

<file path=ppt/media/image14.png>
</file>

<file path=ppt/media/image15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3.jpg>
</file>

<file path=ppt/media/image4.png>
</file>

<file path=ppt/media/image5.png>
</file>

<file path=ppt/media/image6.jpg>
</file>

<file path=ppt/media/image7.jpg>
</file>

<file path=ppt/media/image8.jp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5508104" y="0"/>
            <a:ext cx="3635896" cy="5143500"/>
          </a:xfrm>
          <a:prstGeom prst="rect">
            <a:avLst/>
          </a:prstGeom>
          <a:solidFill>
            <a:schemeClr val="tx1">
              <a:alpha val="6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Picture Placeholder 3"/>
          <p:cNvSpPr>
            <a:spLocks noGrp="1"/>
          </p:cNvSpPr>
          <p:nvPr>
            <p:ph type="pic" sz="quarter" idx="10" hasCustomPrompt="1"/>
          </p:nvPr>
        </p:nvSpPr>
        <p:spPr>
          <a:xfrm>
            <a:off x="1181762" y="711266"/>
            <a:ext cx="3548712" cy="1954376"/>
          </a:xfrm>
          <a:custGeom>
            <a:avLst/>
            <a:gdLst>
              <a:gd name="connsiteX0" fmla="*/ 0 w 3528392"/>
              <a:gd name="connsiteY0" fmla="*/ 0 h 1944216"/>
              <a:gd name="connsiteX1" fmla="*/ 3528392 w 3528392"/>
              <a:gd name="connsiteY1" fmla="*/ 0 h 1944216"/>
              <a:gd name="connsiteX2" fmla="*/ 3528392 w 3528392"/>
              <a:gd name="connsiteY2" fmla="*/ 1944216 h 1944216"/>
              <a:gd name="connsiteX3" fmla="*/ 0 w 3528392"/>
              <a:gd name="connsiteY3" fmla="*/ 1944216 h 1944216"/>
              <a:gd name="connsiteX4" fmla="*/ 0 w 3528392"/>
              <a:gd name="connsiteY4" fmla="*/ 0 h 1944216"/>
              <a:gd name="connsiteX0" fmla="*/ 0 w 3528392"/>
              <a:gd name="connsiteY0" fmla="*/ 0 h 1944216"/>
              <a:gd name="connsiteX1" fmla="*/ 3500960 w 3528392"/>
              <a:gd name="connsiteY1" fmla="*/ 0 h 1944216"/>
              <a:gd name="connsiteX2" fmla="*/ 3528392 w 3528392"/>
              <a:gd name="connsiteY2" fmla="*/ 1944216 h 1944216"/>
              <a:gd name="connsiteX3" fmla="*/ 0 w 3528392"/>
              <a:gd name="connsiteY3" fmla="*/ 1944216 h 1944216"/>
              <a:gd name="connsiteX4" fmla="*/ 0 w 3528392"/>
              <a:gd name="connsiteY4" fmla="*/ 0 h 1944216"/>
              <a:gd name="connsiteX0" fmla="*/ 0 w 3528392"/>
              <a:gd name="connsiteY0" fmla="*/ 0 h 1944216"/>
              <a:gd name="connsiteX1" fmla="*/ 3446096 w 3528392"/>
              <a:gd name="connsiteY1" fmla="*/ 18288 h 1944216"/>
              <a:gd name="connsiteX2" fmla="*/ 3528392 w 3528392"/>
              <a:gd name="connsiteY2" fmla="*/ 1944216 h 1944216"/>
              <a:gd name="connsiteX3" fmla="*/ 0 w 3528392"/>
              <a:gd name="connsiteY3" fmla="*/ 1944216 h 1944216"/>
              <a:gd name="connsiteX4" fmla="*/ 0 w 3528392"/>
              <a:gd name="connsiteY4" fmla="*/ 0 h 1944216"/>
              <a:gd name="connsiteX0" fmla="*/ 0 w 3528392"/>
              <a:gd name="connsiteY0" fmla="*/ 0 h 1944216"/>
              <a:gd name="connsiteX1" fmla="*/ 3491816 w 3528392"/>
              <a:gd name="connsiteY1" fmla="*/ 0 h 1944216"/>
              <a:gd name="connsiteX2" fmla="*/ 3528392 w 3528392"/>
              <a:gd name="connsiteY2" fmla="*/ 1944216 h 1944216"/>
              <a:gd name="connsiteX3" fmla="*/ 0 w 3528392"/>
              <a:gd name="connsiteY3" fmla="*/ 1944216 h 1944216"/>
              <a:gd name="connsiteX4" fmla="*/ 0 w 3528392"/>
              <a:gd name="connsiteY4" fmla="*/ 0 h 1944216"/>
              <a:gd name="connsiteX0" fmla="*/ 0 w 3528392"/>
              <a:gd name="connsiteY0" fmla="*/ 0 h 1944216"/>
              <a:gd name="connsiteX1" fmla="*/ 3464384 w 3528392"/>
              <a:gd name="connsiteY1" fmla="*/ 18288 h 1944216"/>
              <a:gd name="connsiteX2" fmla="*/ 3528392 w 3528392"/>
              <a:gd name="connsiteY2" fmla="*/ 1944216 h 1944216"/>
              <a:gd name="connsiteX3" fmla="*/ 0 w 3528392"/>
              <a:gd name="connsiteY3" fmla="*/ 1944216 h 1944216"/>
              <a:gd name="connsiteX4" fmla="*/ 0 w 3528392"/>
              <a:gd name="connsiteY4" fmla="*/ 0 h 1944216"/>
              <a:gd name="connsiteX0" fmla="*/ 0 w 3528392"/>
              <a:gd name="connsiteY0" fmla="*/ 0 h 1944216"/>
              <a:gd name="connsiteX1" fmla="*/ 3500960 w 3528392"/>
              <a:gd name="connsiteY1" fmla="*/ 0 h 1944216"/>
              <a:gd name="connsiteX2" fmla="*/ 3528392 w 3528392"/>
              <a:gd name="connsiteY2" fmla="*/ 1944216 h 1944216"/>
              <a:gd name="connsiteX3" fmla="*/ 0 w 3528392"/>
              <a:gd name="connsiteY3" fmla="*/ 1944216 h 1944216"/>
              <a:gd name="connsiteX4" fmla="*/ 0 w 3528392"/>
              <a:gd name="connsiteY4" fmla="*/ 0 h 1944216"/>
              <a:gd name="connsiteX0" fmla="*/ 0 w 3546680"/>
              <a:gd name="connsiteY0" fmla="*/ 5080 h 1949296"/>
              <a:gd name="connsiteX1" fmla="*/ 3546680 w 3546680"/>
              <a:gd name="connsiteY1" fmla="*/ 0 h 1949296"/>
              <a:gd name="connsiteX2" fmla="*/ 3528392 w 3546680"/>
              <a:gd name="connsiteY2" fmla="*/ 1949296 h 1949296"/>
              <a:gd name="connsiteX3" fmla="*/ 0 w 3546680"/>
              <a:gd name="connsiteY3" fmla="*/ 1949296 h 1949296"/>
              <a:gd name="connsiteX4" fmla="*/ 0 w 3546680"/>
              <a:gd name="connsiteY4" fmla="*/ 5080 h 1949296"/>
              <a:gd name="connsiteX0" fmla="*/ 0 w 3528392"/>
              <a:gd name="connsiteY0" fmla="*/ 5080 h 1949296"/>
              <a:gd name="connsiteX1" fmla="*/ 3490800 w 3528392"/>
              <a:gd name="connsiteY1" fmla="*/ 0 h 1949296"/>
              <a:gd name="connsiteX2" fmla="*/ 3528392 w 3528392"/>
              <a:gd name="connsiteY2" fmla="*/ 1949296 h 1949296"/>
              <a:gd name="connsiteX3" fmla="*/ 0 w 3528392"/>
              <a:gd name="connsiteY3" fmla="*/ 1949296 h 1949296"/>
              <a:gd name="connsiteX4" fmla="*/ 0 w 3528392"/>
              <a:gd name="connsiteY4" fmla="*/ 5080 h 1949296"/>
              <a:gd name="connsiteX0" fmla="*/ 20320 w 3548712"/>
              <a:gd name="connsiteY0" fmla="*/ 5080 h 1954376"/>
              <a:gd name="connsiteX1" fmla="*/ 3511120 w 3548712"/>
              <a:gd name="connsiteY1" fmla="*/ 0 h 1954376"/>
              <a:gd name="connsiteX2" fmla="*/ 3548712 w 3548712"/>
              <a:gd name="connsiteY2" fmla="*/ 1949296 h 1954376"/>
              <a:gd name="connsiteX3" fmla="*/ 0 w 3548712"/>
              <a:gd name="connsiteY3" fmla="*/ 1954376 h 1954376"/>
              <a:gd name="connsiteX4" fmla="*/ 20320 w 3548712"/>
              <a:gd name="connsiteY4" fmla="*/ 5080 h 19543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548712" h="1954376">
                <a:moveTo>
                  <a:pt x="20320" y="5080"/>
                </a:moveTo>
                <a:lnTo>
                  <a:pt x="3511120" y="0"/>
                </a:lnTo>
                <a:lnTo>
                  <a:pt x="3548712" y="1949296"/>
                </a:lnTo>
                <a:lnTo>
                  <a:pt x="0" y="1954376"/>
                </a:lnTo>
                <a:lnTo>
                  <a:pt x="20320" y="5080"/>
                </a:lnTo>
                <a:close/>
              </a:path>
            </a:pathLst>
          </a:custGeom>
          <a:solidFill>
            <a:schemeClr val="bg2">
              <a:lumMod val="50000"/>
            </a:schemeClr>
          </a:solidFill>
        </p:spPr>
        <p:txBody>
          <a:bodyPr/>
          <a:lstStyle>
            <a:lvl1pPr marL="0" indent="0" algn="ctr">
              <a:buNone/>
              <a:defRPr sz="2000"/>
            </a:lvl1pPr>
          </a:lstStyle>
          <a:p>
            <a:r>
              <a:rPr lang="en-US" altLang="ko-KR" dirty="0" smtClean="0"/>
              <a:t>Insert Your Image</a:t>
            </a:r>
            <a:endParaRPr lang="ko-KR" altLang="en-US" dirty="0"/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1" hasCustomPrompt="1"/>
          </p:nvPr>
        </p:nvSpPr>
        <p:spPr>
          <a:xfrm>
            <a:off x="377950" y="4054608"/>
            <a:ext cx="1343624" cy="533752"/>
          </a:xfrm>
          <a:custGeom>
            <a:avLst/>
            <a:gdLst>
              <a:gd name="connsiteX0" fmla="*/ 0 w 3528392"/>
              <a:gd name="connsiteY0" fmla="*/ 0 h 1944216"/>
              <a:gd name="connsiteX1" fmla="*/ 3528392 w 3528392"/>
              <a:gd name="connsiteY1" fmla="*/ 0 h 1944216"/>
              <a:gd name="connsiteX2" fmla="*/ 3528392 w 3528392"/>
              <a:gd name="connsiteY2" fmla="*/ 1944216 h 1944216"/>
              <a:gd name="connsiteX3" fmla="*/ 0 w 3528392"/>
              <a:gd name="connsiteY3" fmla="*/ 1944216 h 1944216"/>
              <a:gd name="connsiteX4" fmla="*/ 0 w 3528392"/>
              <a:gd name="connsiteY4" fmla="*/ 0 h 1944216"/>
              <a:gd name="connsiteX0" fmla="*/ 0 w 3528392"/>
              <a:gd name="connsiteY0" fmla="*/ 0 h 1944216"/>
              <a:gd name="connsiteX1" fmla="*/ 3500960 w 3528392"/>
              <a:gd name="connsiteY1" fmla="*/ 0 h 1944216"/>
              <a:gd name="connsiteX2" fmla="*/ 3528392 w 3528392"/>
              <a:gd name="connsiteY2" fmla="*/ 1944216 h 1944216"/>
              <a:gd name="connsiteX3" fmla="*/ 0 w 3528392"/>
              <a:gd name="connsiteY3" fmla="*/ 1944216 h 1944216"/>
              <a:gd name="connsiteX4" fmla="*/ 0 w 3528392"/>
              <a:gd name="connsiteY4" fmla="*/ 0 h 1944216"/>
              <a:gd name="connsiteX0" fmla="*/ 0 w 3528392"/>
              <a:gd name="connsiteY0" fmla="*/ 0 h 1944216"/>
              <a:gd name="connsiteX1" fmla="*/ 3446096 w 3528392"/>
              <a:gd name="connsiteY1" fmla="*/ 18288 h 1944216"/>
              <a:gd name="connsiteX2" fmla="*/ 3528392 w 3528392"/>
              <a:gd name="connsiteY2" fmla="*/ 1944216 h 1944216"/>
              <a:gd name="connsiteX3" fmla="*/ 0 w 3528392"/>
              <a:gd name="connsiteY3" fmla="*/ 1944216 h 1944216"/>
              <a:gd name="connsiteX4" fmla="*/ 0 w 3528392"/>
              <a:gd name="connsiteY4" fmla="*/ 0 h 1944216"/>
              <a:gd name="connsiteX0" fmla="*/ 0 w 3528392"/>
              <a:gd name="connsiteY0" fmla="*/ 0 h 1944216"/>
              <a:gd name="connsiteX1" fmla="*/ 3491816 w 3528392"/>
              <a:gd name="connsiteY1" fmla="*/ 0 h 1944216"/>
              <a:gd name="connsiteX2" fmla="*/ 3528392 w 3528392"/>
              <a:gd name="connsiteY2" fmla="*/ 1944216 h 1944216"/>
              <a:gd name="connsiteX3" fmla="*/ 0 w 3528392"/>
              <a:gd name="connsiteY3" fmla="*/ 1944216 h 1944216"/>
              <a:gd name="connsiteX4" fmla="*/ 0 w 3528392"/>
              <a:gd name="connsiteY4" fmla="*/ 0 h 1944216"/>
              <a:gd name="connsiteX0" fmla="*/ 0 w 3528392"/>
              <a:gd name="connsiteY0" fmla="*/ 0 h 1944216"/>
              <a:gd name="connsiteX1" fmla="*/ 3464384 w 3528392"/>
              <a:gd name="connsiteY1" fmla="*/ 18288 h 1944216"/>
              <a:gd name="connsiteX2" fmla="*/ 3528392 w 3528392"/>
              <a:gd name="connsiteY2" fmla="*/ 1944216 h 1944216"/>
              <a:gd name="connsiteX3" fmla="*/ 0 w 3528392"/>
              <a:gd name="connsiteY3" fmla="*/ 1944216 h 1944216"/>
              <a:gd name="connsiteX4" fmla="*/ 0 w 3528392"/>
              <a:gd name="connsiteY4" fmla="*/ 0 h 1944216"/>
              <a:gd name="connsiteX0" fmla="*/ 0 w 3528392"/>
              <a:gd name="connsiteY0" fmla="*/ 0 h 1944216"/>
              <a:gd name="connsiteX1" fmla="*/ 3500960 w 3528392"/>
              <a:gd name="connsiteY1" fmla="*/ 0 h 1944216"/>
              <a:gd name="connsiteX2" fmla="*/ 3528392 w 3528392"/>
              <a:gd name="connsiteY2" fmla="*/ 1944216 h 1944216"/>
              <a:gd name="connsiteX3" fmla="*/ 0 w 3528392"/>
              <a:gd name="connsiteY3" fmla="*/ 1944216 h 1944216"/>
              <a:gd name="connsiteX4" fmla="*/ 0 w 3528392"/>
              <a:gd name="connsiteY4" fmla="*/ 0 h 1944216"/>
              <a:gd name="connsiteX0" fmla="*/ 0 w 3546680"/>
              <a:gd name="connsiteY0" fmla="*/ 5080 h 1949296"/>
              <a:gd name="connsiteX1" fmla="*/ 3546680 w 3546680"/>
              <a:gd name="connsiteY1" fmla="*/ 0 h 1949296"/>
              <a:gd name="connsiteX2" fmla="*/ 3528392 w 3546680"/>
              <a:gd name="connsiteY2" fmla="*/ 1949296 h 1949296"/>
              <a:gd name="connsiteX3" fmla="*/ 0 w 3546680"/>
              <a:gd name="connsiteY3" fmla="*/ 1949296 h 1949296"/>
              <a:gd name="connsiteX4" fmla="*/ 0 w 3546680"/>
              <a:gd name="connsiteY4" fmla="*/ 5080 h 1949296"/>
              <a:gd name="connsiteX0" fmla="*/ 0 w 3528392"/>
              <a:gd name="connsiteY0" fmla="*/ 5080 h 1949296"/>
              <a:gd name="connsiteX1" fmla="*/ 3490800 w 3528392"/>
              <a:gd name="connsiteY1" fmla="*/ 0 h 1949296"/>
              <a:gd name="connsiteX2" fmla="*/ 3528392 w 3528392"/>
              <a:gd name="connsiteY2" fmla="*/ 1949296 h 1949296"/>
              <a:gd name="connsiteX3" fmla="*/ 0 w 3528392"/>
              <a:gd name="connsiteY3" fmla="*/ 1949296 h 1949296"/>
              <a:gd name="connsiteX4" fmla="*/ 0 w 3528392"/>
              <a:gd name="connsiteY4" fmla="*/ 5080 h 1949296"/>
              <a:gd name="connsiteX0" fmla="*/ 20320 w 3548712"/>
              <a:gd name="connsiteY0" fmla="*/ 5080 h 1954376"/>
              <a:gd name="connsiteX1" fmla="*/ 3511120 w 3548712"/>
              <a:gd name="connsiteY1" fmla="*/ 0 h 1954376"/>
              <a:gd name="connsiteX2" fmla="*/ 3548712 w 3548712"/>
              <a:gd name="connsiteY2" fmla="*/ 1949296 h 1954376"/>
              <a:gd name="connsiteX3" fmla="*/ 0 w 3548712"/>
              <a:gd name="connsiteY3" fmla="*/ 1954376 h 1954376"/>
              <a:gd name="connsiteX4" fmla="*/ 20320 w 3548712"/>
              <a:gd name="connsiteY4" fmla="*/ 5080 h 1954376"/>
              <a:gd name="connsiteX0" fmla="*/ 0 w 3841335"/>
              <a:gd name="connsiteY0" fmla="*/ 78615 h 1954376"/>
              <a:gd name="connsiteX1" fmla="*/ 3803743 w 3841335"/>
              <a:gd name="connsiteY1" fmla="*/ 0 h 1954376"/>
              <a:gd name="connsiteX2" fmla="*/ 3841335 w 3841335"/>
              <a:gd name="connsiteY2" fmla="*/ 1949296 h 1954376"/>
              <a:gd name="connsiteX3" fmla="*/ 292623 w 3841335"/>
              <a:gd name="connsiteY3" fmla="*/ 1954376 h 1954376"/>
              <a:gd name="connsiteX4" fmla="*/ 0 w 3841335"/>
              <a:gd name="connsiteY4" fmla="*/ 78615 h 1954376"/>
              <a:gd name="connsiteX0" fmla="*/ 533544 w 4374879"/>
              <a:gd name="connsiteY0" fmla="*/ 78615 h 1949295"/>
              <a:gd name="connsiteX1" fmla="*/ 4337287 w 4374879"/>
              <a:gd name="connsiteY1" fmla="*/ 0 h 1949295"/>
              <a:gd name="connsiteX2" fmla="*/ 4374879 w 4374879"/>
              <a:gd name="connsiteY2" fmla="*/ 1949296 h 1949295"/>
              <a:gd name="connsiteX3" fmla="*/ 0 w 4374879"/>
              <a:gd name="connsiteY3" fmla="*/ 1035198 h 1949295"/>
              <a:gd name="connsiteX4" fmla="*/ 533544 w 4374879"/>
              <a:gd name="connsiteY4" fmla="*/ 78615 h 1949295"/>
              <a:gd name="connsiteX0" fmla="*/ 533544 w 4374879"/>
              <a:gd name="connsiteY0" fmla="*/ 0 h 1870682"/>
              <a:gd name="connsiteX1" fmla="*/ 1883822 w 4374879"/>
              <a:gd name="connsiteY1" fmla="*/ 316632 h 1870682"/>
              <a:gd name="connsiteX2" fmla="*/ 4374879 w 4374879"/>
              <a:gd name="connsiteY2" fmla="*/ 1870681 h 1870682"/>
              <a:gd name="connsiteX3" fmla="*/ 0 w 4374879"/>
              <a:gd name="connsiteY3" fmla="*/ 956583 h 1870682"/>
              <a:gd name="connsiteX4" fmla="*/ 533544 w 4374879"/>
              <a:gd name="connsiteY4" fmla="*/ 0 h 1870682"/>
              <a:gd name="connsiteX0" fmla="*/ 533544 w 4374879"/>
              <a:gd name="connsiteY0" fmla="*/ 0 h 1870680"/>
              <a:gd name="connsiteX1" fmla="*/ 3273284 w 4374879"/>
              <a:gd name="connsiteY1" fmla="*/ 13303 h 1870680"/>
              <a:gd name="connsiteX2" fmla="*/ 4374879 w 4374879"/>
              <a:gd name="connsiteY2" fmla="*/ 1870681 h 1870680"/>
              <a:gd name="connsiteX3" fmla="*/ 0 w 4374879"/>
              <a:gd name="connsiteY3" fmla="*/ 956583 h 1870680"/>
              <a:gd name="connsiteX4" fmla="*/ 533544 w 4374879"/>
              <a:gd name="connsiteY4" fmla="*/ 0 h 1870680"/>
              <a:gd name="connsiteX0" fmla="*/ 533544 w 3273284"/>
              <a:gd name="connsiteY0" fmla="*/ 0 h 956582"/>
              <a:gd name="connsiteX1" fmla="*/ 3273284 w 3273284"/>
              <a:gd name="connsiteY1" fmla="*/ 13303 h 956582"/>
              <a:gd name="connsiteX2" fmla="*/ 2059109 w 3273284"/>
              <a:gd name="connsiteY2" fmla="*/ 887161 h 956582"/>
              <a:gd name="connsiteX3" fmla="*/ 0 w 3273284"/>
              <a:gd name="connsiteY3" fmla="*/ 956583 h 956582"/>
              <a:gd name="connsiteX4" fmla="*/ 533544 w 3273284"/>
              <a:gd name="connsiteY4" fmla="*/ 0 h 956582"/>
              <a:gd name="connsiteX0" fmla="*/ 533544 w 3273284"/>
              <a:gd name="connsiteY0" fmla="*/ 0 h 960695"/>
              <a:gd name="connsiteX1" fmla="*/ 3273284 w 3273284"/>
              <a:gd name="connsiteY1" fmla="*/ 13303 h 960695"/>
              <a:gd name="connsiteX2" fmla="*/ 3035488 w 3273284"/>
              <a:gd name="connsiteY2" fmla="*/ 960695 h 960695"/>
              <a:gd name="connsiteX3" fmla="*/ 0 w 3273284"/>
              <a:gd name="connsiteY3" fmla="*/ 956583 h 960695"/>
              <a:gd name="connsiteX4" fmla="*/ 533544 w 3273284"/>
              <a:gd name="connsiteY4" fmla="*/ 0 h 960695"/>
              <a:gd name="connsiteX0" fmla="*/ 533544 w 3285802"/>
              <a:gd name="connsiteY0" fmla="*/ 0 h 960695"/>
              <a:gd name="connsiteX1" fmla="*/ 3285802 w 3285802"/>
              <a:gd name="connsiteY1" fmla="*/ 50070 h 960695"/>
              <a:gd name="connsiteX2" fmla="*/ 3035488 w 3285802"/>
              <a:gd name="connsiteY2" fmla="*/ 960695 h 960695"/>
              <a:gd name="connsiteX3" fmla="*/ 0 w 3285802"/>
              <a:gd name="connsiteY3" fmla="*/ 956583 h 960695"/>
              <a:gd name="connsiteX4" fmla="*/ 533544 w 3285802"/>
              <a:gd name="connsiteY4" fmla="*/ 0 h 960695"/>
              <a:gd name="connsiteX0" fmla="*/ 533544 w 3298320"/>
              <a:gd name="connsiteY0" fmla="*/ 0 h 960695"/>
              <a:gd name="connsiteX1" fmla="*/ 3298320 w 3298320"/>
              <a:gd name="connsiteY1" fmla="*/ 13303 h 960695"/>
              <a:gd name="connsiteX2" fmla="*/ 3035488 w 3298320"/>
              <a:gd name="connsiteY2" fmla="*/ 960695 h 960695"/>
              <a:gd name="connsiteX3" fmla="*/ 0 w 3298320"/>
              <a:gd name="connsiteY3" fmla="*/ 956583 h 960695"/>
              <a:gd name="connsiteX4" fmla="*/ 533544 w 3298320"/>
              <a:gd name="connsiteY4" fmla="*/ 0 h 960695"/>
              <a:gd name="connsiteX0" fmla="*/ 433403 w 3198179"/>
              <a:gd name="connsiteY0" fmla="*/ 0 h 960695"/>
              <a:gd name="connsiteX1" fmla="*/ 3198179 w 3198179"/>
              <a:gd name="connsiteY1" fmla="*/ 13303 h 960695"/>
              <a:gd name="connsiteX2" fmla="*/ 2935347 w 3198179"/>
              <a:gd name="connsiteY2" fmla="*/ 960695 h 960695"/>
              <a:gd name="connsiteX3" fmla="*/ 0 w 3198179"/>
              <a:gd name="connsiteY3" fmla="*/ 947390 h 960695"/>
              <a:gd name="connsiteX4" fmla="*/ 433403 w 3198179"/>
              <a:gd name="connsiteY4" fmla="*/ 0 h 960695"/>
              <a:gd name="connsiteX0" fmla="*/ 508509 w 3273285"/>
              <a:gd name="connsiteY0" fmla="*/ 0 h 960695"/>
              <a:gd name="connsiteX1" fmla="*/ 3273285 w 3273285"/>
              <a:gd name="connsiteY1" fmla="*/ 13303 h 960695"/>
              <a:gd name="connsiteX2" fmla="*/ 3010453 w 3273285"/>
              <a:gd name="connsiteY2" fmla="*/ 960695 h 960695"/>
              <a:gd name="connsiteX3" fmla="*/ 0 w 3273285"/>
              <a:gd name="connsiteY3" fmla="*/ 947390 h 960695"/>
              <a:gd name="connsiteX4" fmla="*/ 508509 w 3273285"/>
              <a:gd name="connsiteY4" fmla="*/ 0 h 960695"/>
              <a:gd name="connsiteX0" fmla="*/ 546062 w 3310838"/>
              <a:gd name="connsiteY0" fmla="*/ 0 h 965774"/>
              <a:gd name="connsiteX1" fmla="*/ 3310838 w 3310838"/>
              <a:gd name="connsiteY1" fmla="*/ 13303 h 965774"/>
              <a:gd name="connsiteX2" fmla="*/ 3048006 w 3310838"/>
              <a:gd name="connsiteY2" fmla="*/ 960695 h 965774"/>
              <a:gd name="connsiteX3" fmla="*/ 0 w 3310838"/>
              <a:gd name="connsiteY3" fmla="*/ 965774 h 965774"/>
              <a:gd name="connsiteX4" fmla="*/ 546062 w 3310838"/>
              <a:gd name="connsiteY4" fmla="*/ 0 h 9657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10838" h="965774">
                <a:moveTo>
                  <a:pt x="546062" y="0"/>
                </a:moveTo>
                <a:lnTo>
                  <a:pt x="3310838" y="13303"/>
                </a:lnTo>
                <a:lnTo>
                  <a:pt x="3048006" y="960695"/>
                </a:lnTo>
                <a:lnTo>
                  <a:pt x="0" y="965774"/>
                </a:lnTo>
                <a:lnTo>
                  <a:pt x="546062" y="0"/>
                </a:lnTo>
                <a:close/>
              </a:path>
            </a:pathLst>
          </a:custGeom>
          <a:solidFill>
            <a:schemeClr val="bg2">
              <a:lumMod val="50000"/>
            </a:schemeClr>
          </a:solidFill>
        </p:spPr>
        <p:txBody>
          <a:bodyPr/>
          <a:lstStyle>
            <a:lvl1pPr marL="0" indent="0" algn="ctr">
              <a:buNone/>
              <a:defRPr sz="1000"/>
            </a:lvl1pPr>
          </a:lstStyle>
          <a:p>
            <a:r>
              <a:rPr lang="en-US" altLang="ko-KR" dirty="0" smtClean="0"/>
              <a:t>Insert Your Image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21976851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937D59-5EDB-4C39-B697-625748F703B6}" type="datetimeFigureOut">
              <a:rPr lang="en-US" smtClean="0"/>
              <a:t>2019-12-26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31DC1F-5561-484E-AB46-68C682854F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35354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4788"/>
            <a:ext cx="3008313" cy="871537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437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076325"/>
            <a:ext cx="3008313" cy="3517900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937D59-5EDB-4C39-B697-625748F703B6}" type="datetimeFigureOut">
              <a:rPr lang="en-US" smtClean="0"/>
              <a:t>2019-12-26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31DC1F-5561-484E-AB46-68C682854F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182494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4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60375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900"/>
            <a:ext cx="5486400" cy="603250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937D59-5EDB-4C39-B697-625748F703B6}" type="datetimeFigureOut">
              <a:rPr lang="en-US" smtClean="0"/>
              <a:t>2019-12-26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31DC1F-5561-484E-AB46-68C682854F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244091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937D59-5EDB-4C39-B697-625748F703B6}" type="datetimeFigureOut">
              <a:rPr lang="en-US" smtClean="0"/>
              <a:t>2019-12-26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31DC1F-5561-484E-AB46-68C682854F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087169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06375"/>
            <a:ext cx="2057400" cy="438785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06375"/>
            <a:ext cx="6019800" cy="438785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937D59-5EDB-4C39-B697-625748F703B6}" type="datetimeFigureOut">
              <a:rPr lang="en-US" smtClean="0"/>
              <a:t>2019-12-26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31DC1F-5561-484E-AB46-68C682854F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00912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0" y="0"/>
            <a:ext cx="9144000" cy="884466"/>
          </a:xfrm>
          <a:prstGeom prst="rect">
            <a:avLst/>
          </a:prstGeom>
        </p:spPr>
        <p:txBody>
          <a:bodyPr anchor="ctr"/>
          <a:lstStyle>
            <a:lvl1pPr algn="l">
              <a:defRPr>
                <a:solidFill>
                  <a:schemeClr val="bg1"/>
                </a:solidFill>
              </a:defRPr>
            </a:lvl1pPr>
          </a:lstStyle>
          <a:p>
            <a:r>
              <a:rPr lang="en-US" altLang="ko-KR" dirty="0" smtClean="0"/>
              <a:t> Click to edit title</a:t>
            </a:r>
            <a:endParaRPr lang="ko-KR" altLang="en-US" dirty="0"/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395536" y="1131590"/>
            <a:ext cx="8496944" cy="460648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altLang="ko-KR" dirty="0" smtClean="0"/>
              <a:t>Click to edit Master text styles</a:t>
            </a:r>
          </a:p>
        </p:txBody>
      </p:sp>
      <p:sp>
        <p:nvSpPr>
          <p:cNvPr id="5" name="Content Placeholder 2"/>
          <p:cNvSpPr>
            <a:spLocks noGrp="1"/>
          </p:cNvSpPr>
          <p:nvPr>
            <p:ph idx="10"/>
          </p:nvPr>
        </p:nvSpPr>
        <p:spPr>
          <a:xfrm>
            <a:off x="405880" y="1808261"/>
            <a:ext cx="8496944" cy="2995737"/>
          </a:xfrm>
          <a:prstGeom prst="rect">
            <a:avLst/>
          </a:prstGeom>
        </p:spPr>
        <p:txBody>
          <a:bodyPr lIns="396000" anchor="t"/>
          <a:lstStyle>
            <a:lvl1pPr marL="0" indent="0">
              <a:buNone/>
              <a:defRPr sz="14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altLang="ko-KR" dirty="0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1469437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547664" y="0"/>
            <a:ext cx="7596336" cy="884466"/>
          </a:xfrm>
          <a:prstGeom prst="rect">
            <a:avLst/>
          </a:prstGeom>
        </p:spPr>
        <p:txBody>
          <a:bodyPr anchor="ctr"/>
          <a:lstStyle>
            <a:lvl1pPr algn="l">
              <a:defRPr>
                <a:solidFill>
                  <a:schemeClr val="bg1"/>
                </a:solidFill>
              </a:defRPr>
            </a:lvl1pPr>
          </a:lstStyle>
          <a:p>
            <a:r>
              <a:rPr lang="en-US" altLang="ko-KR" dirty="0" smtClean="0"/>
              <a:t> Click to edit title</a:t>
            </a:r>
            <a:endParaRPr lang="ko-KR" altLang="en-US" dirty="0"/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1913557" y="987574"/>
            <a:ext cx="6978923" cy="460648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altLang="ko-KR" dirty="0" smtClean="0"/>
              <a:t>Click to edit Master text styles</a:t>
            </a:r>
          </a:p>
        </p:txBody>
      </p:sp>
      <p:sp>
        <p:nvSpPr>
          <p:cNvPr id="5" name="Content Placeholder 2"/>
          <p:cNvSpPr>
            <a:spLocks noGrp="1"/>
          </p:cNvSpPr>
          <p:nvPr>
            <p:ph idx="10"/>
          </p:nvPr>
        </p:nvSpPr>
        <p:spPr>
          <a:xfrm>
            <a:off x="1923901" y="1664245"/>
            <a:ext cx="6978923" cy="2995737"/>
          </a:xfrm>
          <a:prstGeom prst="rect">
            <a:avLst/>
          </a:prstGeom>
        </p:spPr>
        <p:txBody>
          <a:bodyPr lIns="396000" anchor="t"/>
          <a:lstStyle>
            <a:lvl1pPr marL="0" indent="0">
              <a:buNone/>
              <a:defRPr sz="14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altLang="ko-KR" dirty="0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9228082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8613"/>
            <a:ext cx="7772400" cy="11017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937D59-5EDB-4C39-B697-625748F703B6}" type="datetimeFigureOut">
              <a:rPr lang="en-US" smtClean="0"/>
              <a:t>2019-12-26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31DC1F-5561-484E-AB46-68C682854F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59595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937D59-5EDB-4C39-B697-625748F703B6}" type="datetimeFigureOut">
              <a:rPr lang="en-US" smtClean="0"/>
              <a:t>2019-12-26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31DC1F-5561-484E-AB46-68C682854F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51330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5"/>
            <a:ext cx="7772400" cy="1022350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79638"/>
            <a:ext cx="7772400" cy="112553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937D59-5EDB-4C39-B697-625748F703B6}" type="datetimeFigureOut">
              <a:rPr lang="en-US" smtClean="0"/>
              <a:t>2019-12-26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31DC1F-5561-484E-AB46-68C682854F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04311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00150"/>
            <a:ext cx="4038600" cy="339407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00150"/>
            <a:ext cx="4038600" cy="339407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937D59-5EDB-4C39-B697-625748F703B6}" type="datetimeFigureOut">
              <a:rPr lang="en-US" smtClean="0"/>
              <a:t>2019-12-26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31DC1F-5561-484E-AB46-68C682854F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58029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0938"/>
            <a:ext cx="4040188" cy="4810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1950"/>
            <a:ext cx="4040188" cy="2962275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150938"/>
            <a:ext cx="4041775" cy="4810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1631950"/>
            <a:ext cx="4041775" cy="2962275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937D59-5EDB-4C39-B697-625748F703B6}" type="datetimeFigureOut">
              <a:rPr lang="en-US" smtClean="0"/>
              <a:t>2019-12-26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31DC1F-5561-484E-AB46-68C682854F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879402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937D59-5EDB-4C39-B697-625748F703B6}" type="datetimeFigureOut">
              <a:rPr lang="en-US" smtClean="0"/>
              <a:t>2019-12-26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31DC1F-5561-484E-AB46-68C682854F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05109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1.xml"/><Relationship Id="rId3" Type="http://schemas.openxmlformats.org/officeDocument/2006/relationships/slideLayout" Target="../slideLayouts/slideLayout6.xml"/><Relationship Id="rId7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5.xml"/><Relationship Id="rId1" Type="http://schemas.openxmlformats.org/officeDocument/2006/relationships/slideLayout" Target="../slideLayouts/slideLayout4.xml"/><Relationship Id="rId6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4.xml"/><Relationship Id="rId5" Type="http://schemas.openxmlformats.org/officeDocument/2006/relationships/slideLayout" Target="../slideLayouts/slideLayout8.xml"/><Relationship Id="rId10" Type="http://schemas.openxmlformats.org/officeDocument/2006/relationships/slideLayout" Target="../slideLayouts/slideLayout13.xml"/><Relationship Id="rId4" Type="http://schemas.openxmlformats.org/officeDocument/2006/relationships/slideLayout" Target="../slideLayouts/slideLayout7.xml"/><Relationship Id="rId9" Type="http://schemas.openxmlformats.org/officeDocument/2006/relationships/slideLayout" Target="../slideLayouts/slideLayout1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523917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0" r:id="rId3"/>
  </p:sldLayoutIdLst>
  <p:txStyles>
    <p:titleStyle>
      <a:lvl1pPr algn="ctr" defTabSz="914400" rtl="0" eaLnBrk="1" latinLnBrk="1" hangingPunct="1">
        <a:spcBef>
          <a:spcPct val="0"/>
        </a:spcBef>
        <a:buNone/>
        <a:defRPr sz="3600" b="1" kern="1200">
          <a:solidFill>
            <a:schemeClr val="tx1"/>
          </a:solidFill>
          <a:latin typeface="Arial" pitchFamily="34" charset="0"/>
          <a:ea typeface="+mj-ea"/>
          <a:cs typeface="Arial" pitchFamily="34" charset="0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06375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00150"/>
            <a:ext cx="8229600" cy="33940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937D59-5EDB-4C39-B697-625748F703B6}" type="datetimeFigureOut">
              <a:rPr lang="en-US" smtClean="0"/>
              <a:t>2019-12-26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31DC1F-5561-484E-AB46-68C682854F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12399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hyperlink" Target="http://www.free-powerpoint-templates-design.com/free-powerpoint-templates-design" TargetMode="Externa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gif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hlinkClick r:id="rId2"/>
          </p:cNvPr>
          <p:cNvSpPr txBox="1"/>
          <p:nvPr/>
        </p:nvSpPr>
        <p:spPr>
          <a:xfrm>
            <a:off x="0" y="4844068"/>
            <a:ext cx="878396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8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ALLPPT.com _ Free PowerPoint Templates, Diagrams and Charts</a:t>
            </a:r>
            <a:endParaRPr lang="ko-KR" altLang="en-US" sz="800" dirty="0">
              <a:solidFill>
                <a:schemeClr val="tx1">
                  <a:lumMod val="75000"/>
                  <a:lumOff val="2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5505062" y="2540367"/>
            <a:ext cx="3638938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en-US" altLang="ko-KR" sz="1200" b="1" dirty="0" smtClean="0">
                <a:solidFill>
                  <a:schemeClr val="accent6">
                    <a:lumMod val="20000"/>
                    <a:lumOff val="80000"/>
                  </a:schemeClr>
                </a:solidFill>
                <a:latin typeface="Arial" pitchFamily="34" charset="0"/>
                <a:cs typeface="Arial" pitchFamily="34" charset="0"/>
              </a:rPr>
              <a:t>Mohammad Mahdi Mohajer</a:t>
            </a:r>
          </a:p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kumimoji="0" lang="en-US" altLang="ko-KR" sz="1200" b="1" dirty="0" smtClean="0">
              <a:solidFill>
                <a:schemeClr val="accent6">
                  <a:lumMod val="20000"/>
                  <a:lumOff val="80000"/>
                </a:schemeClr>
              </a:solidFill>
              <a:latin typeface="Arial" pitchFamily="34" charset="0"/>
              <a:cs typeface="Arial" pitchFamily="34" charset="0"/>
            </a:endParaRPr>
          </a:p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ko-KR" sz="1200" b="1" dirty="0" smtClean="0">
                <a:solidFill>
                  <a:schemeClr val="accent6">
                    <a:lumMod val="20000"/>
                    <a:lumOff val="80000"/>
                  </a:schemeClr>
                </a:solidFill>
                <a:latin typeface="Arial" pitchFamily="34" charset="0"/>
                <a:cs typeface="Arial" pitchFamily="34" charset="0"/>
              </a:rPr>
              <a:t>Pourya Pouryeganeh</a:t>
            </a:r>
          </a:p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altLang="ko-KR" sz="1200" b="1" dirty="0" smtClean="0">
              <a:solidFill>
                <a:schemeClr val="accent6">
                  <a:lumMod val="20000"/>
                  <a:lumOff val="80000"/>
                </a:schemeClr>
              </a:solidFill>
              <a:latin typeface="Arial" pitchFamily="34" charset="0"/>
              <a:cs typeface="Arial" pitchFamily="34" charset="0"/>
            </a:endParaRPr>
          </a:p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en-US" altLang="ko-KR" sz="1200" b="1" dirty="0" smtClean="0">
                <a:solidFill>
                  <a:schemeClr val="accent6">
                    <a:lumMod val="20000"/>
                    <a:lumOff val="80000"/>
                  </a:schemeClr>
                </a:solidFill>
                <a:latin typeface="Arial" pitchFamily="34" charset="0"/>
                <a:cs typeface="Arial" pitchFamily="34" charset="0"/>
              </a:rPr>
              <a:t>Farshid Adavi</a:t>
            </a:r>
            <a:endParaRPr kumimoji="0" lang="en-US" altLang="ko-KR" sz="1200" b="1" dirty="0">
              <a:solidFill>
                <a:schemeClr val="accent6">
                  <a:lumMod val="20000"/>
                  <a:lumOff val="80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10" name="TextBox 1"/>
          <p:cNvSpPr txBox="1">
            <a:spLocks noChangeArrowheads="1"/>
          </p:cNvSpPr>
          <p:nvPr/>
        </p:nvSpPr>
        <p:spPr bwMode="auto">
          <a:xfrm>
            <a:off x="5505062" y="587980"/>
            <a:ext cx="3638938" cy="70788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ctr"/>
            <a:r>
              <a:rPr lang="en-US" altLang="ko-KR" sz="2000" b="1" dirty="0" smtClean="0">
                <a:solidFill>
                  <a:schemeClr val="tx2">
                    <a:lumMod val="20000"/>
                    <a:lumOff val="80000"/>
                  </a:schemeClr>
                </a:solidFill>
                <a:latin typeface="Arial" pitchFamily="34" charset="0"/>
                <a:ea typeface="맑은 고딕" pitchFamily="50" charset="-127"/>
                <a:cs typeface="Arial" pitchFamily="34" charset="0"/>
              </a:rPr>
              <a:t>Project Management And Collaboration Tools </a:t>
            </a:r>
          </a:p>
        </p:txBody>
      </p:sp>
      <p:sp>
        <p:nvSpPr>
          <p:cNvPr id="11" name="Rectangle 10"/>
          <p:cNvSpPr/>
          <p:nvPr/>
        </p:nvSpPr>
        <p:spPr>
          <a:xfrm>
            <a:off x="5505062" y="3892271"/>
            <a:ext cx="3638938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1400" b="1" dirty="0" smtClean="0">
                <a:solidFill>
                  <a:schemeClr val="accent3">
                    <a:lumMod val="40000"/>
                    <a:lumOff val="60000"/>
                  </a:schemeClr>
                </a:solidFill>
                <a:latin typeface="Arial" pitchFamily="34" charset="0"/>
                <a:cs typeface="Arial" pitchFamily="34" charset="0"/>
              </a:rPr>
              <a:t>Fall 2019</a:t>
            </a:r>
            <a:endParaRPr lang="en-US" altLang="ko-KR" sz="1400" b="1" dirty="0">
              <a:solidFill>
                <a:schemeClr val="accent3">
                  <a:lumMod val="40000"/>
                  <a:lumOff val="60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63688" y="771550"/>
            <a:ext cx="2444288" cy="18467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4478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1763688" y="339502"/>
            <a:ext cx="6978923" cy="460648"/>
          </a:xfrm>
        </p:spPr>
        <p:txBody>
          <a:bodyPr/>
          <a:lstStyle/>
          <a:p>
            <a:r>
              <a:rPr lang="en-US" sz="2400" b="1" dirty="0" smtClean="0"/>
              <a:t>   </a:t>
            </a:r>
            <a:r>
              <a:rPr lang="en-US" sz="2400" b="1" dirty="0"/>
              <a:t>Slack Drag, </a:t>
            </a:r>
            <a:r>
              <a:rPr lang="en-US" sz="2400" b="1" dirty="0" smtClean="0"/>
              <a:t>Drop</a:t>
            </a:r>
            <a:r>
              <a:rPr lang="en-US" sz="2400" b="1" dirty="0"/>
              <a:t>, </a:t>
            </a:r>
            <a:r>
              <a:rPr lang="en-US" sz="2400" b="1" dirty="0" smtClean="0"/>
              <a:t>For Sharing </a:t>
            </a:r>
            <a:r>
              <a:rPr lang="en-US" sz="2400" b="1" dirty="0"/>
              <a:t>your </a:t>
            </a:r>
            <a:r>
              <a:rPr lang="en-US" sz="2400" b="1" dirty="0" smtClean="0"/>
              <a:t>files</a:t>
            </a:r>
            <a:endParaRPr lang="en-US" sz="2400" b="1" dirty="0"/>
          </a:p>
        </p:txBody>
      </p:sp>
      <p:pic>
        <p:nvPicPr>
          <p:cNvPr id="3" name="Content Placeholder 2"/>
          <p:cNvPicPr>
            <a:picLocks noGrp="1" noChangeAspect="1"/>
          </p:cNvPicPr>
          <p:nvPr>
            <p:ph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92080" y="1436050"/>
            <a:ext cx="3332053" cy="3168352"/>
          </a:xfr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7402" y="1414427"/>
            <a:ext cx="3036799" cy="33895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45413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1763688" y="339502"/>
            <a:ext cx="6978923" cy="460648"/>
          </a:xfrm>
        </p:spPr>
        <p:txBody>
          <a:bodyPr/>
          <a:lstStyle/>
          <a:p>
            <a:r>
              <a:rPr lang="en-US" sz="2400" b="1" dirty="0" smtClean="0"/>
              <a:t>Slack Integration With Other Apps</a:t>
            </a:r>
            <a:endParaRPr lang="en-US" sz="2400" b="1" dirty="0"/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08933" y="987574"/>
            <a:ext cx="3888432" cy="3888432"/>
          </a:xfrm>
        </p:spPr>
      </p:pic>
    </p:spTree>
    <p:extLst>
      <p:ext uri="{BB962C8B-B14F-4D97-AF65-F5344CB8AC3E}">
        <p14:creationId xmlns:p14="http://schemas.microsoft.com/office/powerpoint/2010/main" val="4093353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SlackBot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SlackBot</a:t>
            </a:r>
            <a:r>
              <a:rPr lang="en-US" dirty="0"/>
              <a:t>: personal assistant and helpful bot</a:t>
            </a:r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48025" y="1635646"/>
            <a:ext cx="2995613" cy="2995613"/>
          </a:xfrm>
        </p:spPr>
      </p:pic>
    </p:spTree>
    <p:extLst>
      <p:ext uri="{BB962C8B-B14F-4D97-AF65-F5344CB8AC3E}">
        <p14:creationId xmlns:p14="http://schemas.microsoft.com/office/powerpoint/2010/main" val="22522982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13557" y="339502"/>
            <a:ext cx="6978923" cy="460648"/>
          </a:xfrm>
        </p:spPr>
        <p:txBody>
          <a:bodyPr/>
          <a:lstStyle/>
          <a:p>
            <a:r>
              <a:rPr lang="en-US" sz="3600" b="1" dirty="0" smtClean="0"/>
              <a:t>Conclusion : Slack</a:t>
            </a:r>
            <a:endParaRPr lang="en-US" sz="3600" b="1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0"/>
          </p:nvPr>
        </p:nvPicPr>
        <p:blipFill>
          <a:blip r:embed="rId2"/>
          <a:stretch>
            <a:fillRect/>
          </a:stretch>
        </p:blipFill>
        <p:spPr>
          <a:xfrm>
            <a:off x="1979711" y="1201078"/>
            <a:ext cx="6758931" cy="35309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96081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3528" y="339502"/>
            <a:ext cx="8352928" cy="884466"/>
          </a:xfrm>
        </p:spPr>
        <p:txBody>
          <a:bodyPr/>
          <a:lstStyle/>
          <a:p>
            <a:r>
              <a:rPr lang="en-US" sz="4400" dirty="0" smtClean="0"/>
              <a:t>What is MEGA</a:t>
            </a:r>
            <a:endParaRPr lang="en-US" sz="4400" dirty="0"/>
          </a:p>
        </p:txBody>
      </p:sp>
      <p:pic>
        <p:nvPicPr>
          <p:cNvPr id="1026" name="Picture 2" descr="https://lh4.googleusercontent.com/md-YIB17159BIfA3oXttJHiP8yeibXzS8XrdEr4hRKM5WvD5C3aIw26LETDhb9LLq5GLZY6ogJwLNWjuVjM0utsaZl3Bm_EjwraxK3gbtDtgX4qIBeg9pIUcLuZ4TNNGPOv5l6J179I"/>
          <p:cNvPicPr>
            <a:picLocks noGrp="1" noChangeAspect="1" noChangeArrowheads="1"/>
          </p:cNvPicPr>
          <p:nvPr>
            <p:ph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3528" y="1401439"/>
            <a:ext cx="8352928" cy="34034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552861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1923678"/>
            <a:ext cx="9144000" cy="884466"/>
          </a:xfrm>
        </p:spPr>
        <p:txBody>
          <a:bodyPr/>
          <a:lstStyle/>
          <a:p>
            <a:pPr algn="ctr"/>
            <a:r>
              <a:rPr lang="en-US" sz="6000" dirty="0"/>
              <a:t>What does </a:t>
            </a:r>
            <a:r>
              <a:rPr lang="en-US" sz="6000" dirty="0" smtClean="0"/>
              <a:t>MEGA </a:t>
            </a:r>
            <a:r>
              <a:rPr lang="en-US" sz="6000" dirty="0"/>
              <a:t>do</a:t>
            </a:r>
            <a:r>
              <a:rPr lang="en-US" sz="6000" dirty="0" smtClean="0"/>
              <a:t>?</a:t>
            </a:r>
            <a:endParaRPr lang="en-US" sz="6000" dirty="0"/>
          </a:p>
        </p:txBody>
      </p:sp>
    </p:spTree>
    <p:extLst>
      <p:ext uri="{BB962C8B-B14F-4D97-AF65-F5344CB8AC3E}">
        <p14:creationId xmlns:p14="http://schemas.microsoft.com/office/powerpoint/2010/main" val="25562095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2050" name="Picture 2" descr="https://lh6.googleusercontent.com/mXQ8DtkiQuLHBEnxxCdLlZyG44tYBIlbi10c0jpUEjcBuepZYisiNwrFOgTBAIrn-vjdiOLosITgbC0LRAfDADiE7PqcIiChYxtBvxMLAEzlGTRICm3gdjKujz4W6n3aH0VZjZH1GCI"/>
          <p:cNvPicPr>
            <a:picLocks noGrp="1" noChangeAspect="1" noChangeArrowheads="1"/>
          </p:cNvPicPr>
          <p:nvPr>
            <p:ph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5262" y="393396"/>
            <a:ext cx="8637218" cy="44103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590303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https://lh6.googleusercontent.com/ou3LwZizaYo8N6xEzpfZ9lBsV-OMDUHS5Azklaqe9wDnd7b-bK8A1GW7pQ_LfCWxd0VWZ5dqXVWbcl_tJ6PrGM78Jzebts9qioeZXK9qy2EQglqvFUAcrSb_I5efyaCt73GSVLKeqaQ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7564" y="442233"/>
            <a:ext cx="7848872" cy="40504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935294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95536" y="555526"/>
            <a:ext cx="8496944" cy="460648"/>
          </a:xfrm>
        </p:spPr>
        <p:txBody>
          <a:bodyPr/>
          <a:lstStyle/>
          <a:p>
            <a:r>
              <a:rPr lang="en-US" sz="5400" b="1" dirty="0"/>
              <a:t>Hello Trello </a:t>
            </a:r>
            <a:r>
              <a:rPr lang="en-US" sz="5400" b="1" dirty="0" smtClean="0"/>
              <a:t>!</a:t>
            </a:r>
            <a:endParaRPr lang="en-US" sz="5400" b="1" dirty="0"/>
          </a:p>
        </p:txBody>
      </p:sp>
      <p:pic>
        <p:nvPicPr>
          <p:cNvPr id="4100" name="Picture 4" descr="https://lh3.googleusercontent.com/f_ibbz961Xj74qyko0CwWE4d1lmcc6wD0lkk97dB9czO9SOYqy2dwv_MfPUB_7Sw0gtTqigO9FMRY-PU71eH7TERmNGSOzfvyBuJH7LRXPYndjH2mbZTXXSVfrfD5UYjDONmo7UeWnE"/>
          <p:cNvPicPr>
            <a:picLocks noGrp="1" noChangeAspect="1" noChangeArrowheads="1"/>
          </p:cNvPicPr>
          <p:nvPr>
            <p:ph idx="10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03648" y="1419622"/>
            <a:ext cx="5954011" cy="29956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234634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3310" y="339725"/>
            <a:ext cx="7142480" cy="4464050"/>
          </a:xfrm>
        </p:spPr>
      </p:pic>
    </p:spTree>
    <p:extLst>
      <p:ext uri="{BB962C8B-B14F-4D97-AF65-F5344CB8AC3E}">
        <p14:creationId xmlns:p14="http://schemas.microsoft.com/office/powerpoint/2010/main" val="37149215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/>
          <p:cNvSpPr>
            <a:spLocks noGrp="1"/>
          </p:cNvSpPr>
          <p:nvPr>
            <p:ph idx="10"/>
          </p:nvPr>
        </p:nvSpPr>
        <p:spPr>
          <a:xfrm>
            <a:off x="107504" y="1059582"/>
            <a:ext cx="8795320" cy="2995737"/>
          </a:xfrm>
        </p:spPr>
        <p:txBody>
          <a:bodyPr/>
          <a:lstStyle/>
          <a:p>
            <a:pPr>
              <a:lnSpc>
                <a:spcPct val="200000"/>
              </a:lnSpc>
            </a:pPr>
            <a:r>
              <a:rPr lang="en-US" b="1" dirty="0">
                <a:solidFill>
                  <a:srgbClr val="00B050"/>
                </a:solidFill>
              </a:rPr>
              <a:t>Lightweight </a:t>
            </a:r>
            <a:r>
              <a:rPr lang="en-US" b="1" dirty="0" smtClean="0">
                <a:solidFill>
                  <a:srgbClr val="00B050"/>
                </a:solidFill>
              </a:rPr>
              <a:t>: </a:t>
            </a:r>
            <a:r>
              <a:rPr lang="en-US" dirty="0" smtClean="0"/>
              <a:t>Designed </a:t>
            </a:r>
            <a:r>
              <a:rPr lang="en-US" dirty="0"/>
              <a:t>for short, temporary projects or teams with lightweight processes.</a:t>
            </a:r>
          </a:p>
          <a:p>
            <a:pPr>
              <a:lnSpc>
                <a:spcPct val="200000"/>
              </a:lnSpc>
            </a:pPr>
            <a:r>
              <a:rPr lang="en-US" b="1" dirty="0">
                <a:solidFill>
                  <a:srgbClr val="FFFF00"/>
                </a:solidFill>
              </a:rPr>
              <a:t>Midweight </a:t>
            </a:r>
            <a:r>
              <a:rPr lang="en-US" b="1" dirty="0" smtClean="0">
                <a:solidFill>
                  <a:srgbClr val="FFFF00"/>
                </a:solidFill>
              </a:rPr>
              <a:t>: </a:t>
            </a:r>
            <a:r>
              <a:rPr lang="en-US" dirty="0" smtClean="0"/>
              <a:t>More </a:t>
            </a:r>
            <a:r>
              <a:rPr lang="en-US" dirty="0"/>
              <a:t>elaborate tools, used when you need to balance more complicated processes </a:t>
            </a:r>
            <a:r>
              <a:rPr lang="en-US" dirty="0" smtClean="0"/>
              <a:t>and </a:t>
            </a:r>
            <a:r>
              <a:rPr lang="en-US" dirty="0"/>
              <a:t>ease of use.</a:t>
            </a:r>
          </a:p>
          <a:p>
            <a:pPr>
              <a:lnSpc>
                <a:spcPct val="200000"/>
              </a:lnSpc>
            </a:pPr>
            <a:r>
              <a:rPr lang="en-US" b="1" dirty="0">
                <a:solidFill>
                  <a:srgbClr val="FFC000"/>
                </a:solidFill>
              </a:rPr>
              <a:t>Heavyweight </a:t>
            </a:r>
            <a:r>
              <a:rPr lang="en-US" b="1" dirty="0" smtClean="0">
                <a:solidFill>
                  <a:srgbClr val="FFC000"/>
                </a:solidFill>
              </a:rPr>
              <a:t>: </a:t>
            </a:r>
            <a:r>
              <a:rPr lang="en-US" dirty="0" smtClean="0"/>
              <a:t>Tools </a:t>
            </a:r>
            <a:r>
              <a:rPr lang="en-US" dirty="0"/>
              <a:t>used when you have really elaborate processes and need to customize a lot </a:t>
            </a:r>
            <a:r>
              <a:rPr lang="en-US"/>
              <a:t>of </a:t>
            </a:r>
            <a:endParaRPr lang="en-US" smtClean="0"/>
          </a:p>
          <a:p>
            <a:pPr>
              <a:lnSpc>
                <a:spcPct val="200000"/>
              </a:lnSpc>
            </a:pPr>
            <a:r>
              <a:rPr lang="en-US" smtClean="0"/>
              <a:t>components </a:t>
            </a:r>
            <a:r>
              <a:rPr lang="en-US" b="1" dirty="0" smtClean="0">
                <a:solidFill>
                  <a:srgbClr val="FFC000"/>
                </a:solidFill>
              </a:rPr>
              <a:t>Project</a:t>
            </a:r>
            <a:r>
              <a:rPr lang="en-US" dirty="0" smtClean="0"/>
              <a:t> </a:t>
            </a:r>
            <a:r>
              <a:rPr lang="en-US" dirty="0"/>
              <a:t>to fit them.</a:t>
            </a:r>
            <a:endParaRPr lang="ko-KR" altLang="en-US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accent6">
                    <a:lumMod val="40000"/>
                    <a:lumOff val="60000"/>
                  </a:schemeClr>
                </a:solidFill>
              </a:rPr>
              <a:t>   Project </a:t>
            </a:r>
            <a:r>
              <a:rPr lang="en-US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Management Tools</a:t>
            </a:r>
          </a:p>
        </p:txBody>
      </p:sp>
    </p:spTree>
    <p:extLst>
      <p:ext uri="{BB962C8B-B14F-4D97-AF65-F5344CB8AC3E}">
        <p14:creationId xmlns:p14="http://schemas.microsoft.com/office/powerpoint/2010/main" val="20905944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 descr="https://lh4.googleusercontent.com/hh4a_U9v0sr1SA4Jqznwht-cf6tHVLrwbqXQBigU_3EGiEHPaOYq3lzWQdycCllRBbxnOMyqjCKUG8gkAn5_hRhDS1hdBg7tTYTXsd--Rv7K1YWxpHa0GImQNIHqIoVj6VHQ_DpIQuE"/>
          <p:cNvPicPr>
            <a:picLocks noGrp="1" noChangeAspect="1" noChangeArrowheads="1"/>
          </p:cNvPicPr>
          <p:nvPr>
            <p:ph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9592" y="339502"/>
            <a:ext cx="7245576" cy="42484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915123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1547664" y="555526"/>
            <a:ext cx="7596336" cy="936104"/>
          </a:xfrm>
        </p:spPr>
        <p:txBody>
          <a:bodyPr/>
          <a:lstStyle/>
          <a:p>
            <a:r>
              <a:rPr lang="en-US" dirty="0" smtClean="0">
                <a:latin typeface="Vazir" panose="020B0603030804020204" pitchFamily="34" charset="-78"/>
                <a:cs typeface="Vazir" panose="020B0603030804020204" pitchFamily="34" charset="-78"/>
              </a:rPr>
              <a:t>           Introduction to </a:t>
            </a:r>
            <a:r>
              <a:rPr lang="en-US" dirty="0">
                <a:solidFill>
                  <a:schemeClr val="accent5"/>
                </a:solidFill>
                <a:latin typeface="Vazir" panose="020B0603030804020204" pitchFamily="34" charset="-78"/>
                <a:cs typeface="Vazir" panose="020B0603030804020204" pitchFamily="34" charset="-78"/>
              </a:rPr>
              <a:t>#</a:t>
            </a:r>
            <a:r>
              <a:rPr lang="en-US" dirty="0">
                <a:solidFill>
                  <a:srgbClr val="00B0F0"/>
                </a:solidFill>
                <a:latin typeface="Vazir" panose="020B0603030804020204" pitchFamily="34" charset="-78"/>
                <a:cs typeface="Vazir" panose="020B0603030804020204" pitchFamily="34" charset="-78"/>
              </a:rPr>
              <a:t>slack</a:t>
            </a:r>
            <a:endParaRPr lang="ko-KR" altLang="en-US" dirty="0">
              <a:solidFill>
                <a:srgbClr val="00B0F0"/>
              </a:solidFill>
              <a:latin typeface="Vazir" panose="020B0603030804020204" pitchFamily="34" charset="-78"/>
              <a:cs typeface="Vazir" panose="020B0603030804020204" pitchFamily="34" charset="-78"/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37520" y="1635646"/>
            <a:ext cx="5616624" cy="29177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91076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13557" y="555526"/>
            <a:ext cx="6978923" cy="460648"/>
          </a:xfrm>
        </p:spPr>
        <p:txBody>
          <a:bodyPr/>
          <a:lstStyle/>
          <a:p>
            <a:r>
              <a:rPr lang="en-US" sz="3200" b="1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What is Slack?</a:t>
            </a:r>
            <a:endParaRPr lang="en-US" sz="3200" dirty="0">
              <a:solidFill>
                <a:schemeClr val="accent5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4" name="Content Placeholder 3"/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pPr>
              <a:lnSpc>
                <a:spcPct val="250000"/>
              </a:lnSpc>
            </a:pPr>
            <a:r>
              <a:rPr lang="en-US" sz="1600" b="1" dirty="0">
                <a:solidFill>
                  <a:schemeClr val="accent6">
                    <a:lumMod val="20000"/>
                    <a:lumOff val="80000"/>
                  </a:schemeClr>
                </a:solidFill>
              </a:rPr>
              <a:t>• </a:t>
            </a:r>
            <a:r>
              <a:rPr lang="en-US" sz="1600" b="1" dirty="0">
                <a:solidFill>
                  <a:srgbClr val="00B0F0"/>
                </a:solidFill>
              </a:rPr>
              <a:t>Slack</a:t>
            </a:r>
            <a:r>
              <a:rPr lang="en-US" sz="1600" b="1" dirty="0">
                <a:solidFill>
                  <a:schemeClr val="accent6">
                    <a:lumMod val="20000"/>
                    <a:lumOff val="80000"/>
                  </a:schemeClr>
                </a:solidFill>
              </a:rPr>
              <a:t> is a </a:t>
            </a:r>
            <a:r>
              <a:rPr lang="en-US" sz="1600" b="1" dirty="0">
                <a:solidFill>
                  <a:srgbClr val="FFFF00"/>
                </a:solidFill>
              </a:rPr>
              <a:t>messaging app </a:t>
            </a:r>
            <a:r>
              <a:rPr lang="en-US" sz="1600" b="1" dirty="0">
                <a:solidFill>
                  <a:schemeClr val="accent6">
                    <a:lumMod val="20000"/>
                    <a:lumOff val="80000"/>
                  </a:schemeClr>
                </a:solidFill>
              </a:rPr>
              <a:t>for </a:t>
            </a:r>
            <a:r>
              <a:rPr lang="en-US" sz="1600" b="1" dirty="0">
                <a:solidFill>
                  <a:schemeClr val="accent6"/>
                </a:solidFill>
              </a:rPr>
              <a:t>teams</a:t>
            </a:r>
            <a:r>
              <a:rPr lang="en-US" sz="1600" b="1" dirty="0">
                <a:solidFill>
                  <a:schemeClr val="accent6">
                    <a:lumMod val="20000"/>
                    <a:lumOff val="80000"/>
                  </a:schemeClr>
                </a:solidFill>
              </a:rPr>
              <a:t>.</a:t>
            </a:r>
          </a:p>
          <a:p>
            <a:pPr>
              <a:lnSpc>
                <a:spcPct val="250000"/>
              </a:lnSpc>
            </a:pPr>
            <a:r>
              <a:rPr lang="en-US" sz="1600" b="1" dirty="0">
                <a:solidFill>
                  <a:schemeClr val="accent6">
                    <a:lumMod val="20000"/>
                    <a:lumOff val="80000"/>
                  </a:schemeClr>
                </a:solidFill>
              </a:rPr>
              <a:t>• Is </a:t>
            </a:r>
            <a:r>
              <a:rPr lang="en-US" sz="1600" b="1" dirty="0">
                <a:solidFill>
                  <a:srgbClr val="00B050"/>
                </a:solidFill>
              </a:rPr>
              <a:t>available</a:t>
            </a:r>
            <a:r>
              <a:rPr lang="en-US" sz="1600" b="1" dirty="0">
                <a:solidFill>
                  <a:schemeClr val="accent6">
                    <a:lumMod val="20000"/>
                    <a:lumOff val="80000"/>
                  </a:schemeClr>
                </a:solidFill>
              </a:rPr>
              <a:t> across a range of </a:t>
            </a:r>
            <a:r>
              <a:rPr lang="en-US" sz="1600" b="1" dirty="0">
                <a:solidFill>
                  <a:srgbClr val="00B0F0"/>
                </a:solidFill>
              </a:rPr>
              <a:t>devices</a:t>
            </a:r>
            <a:r>
              <a:rPr lang="en-US" sz="1600" b="1" dirty="0">
                <a:solidFill>
                  <a:schemeClr val="accent6">
                    <a:lumMod val="20000"/>
                    <a:lumOff val="80000"/>
                  </a:schemeClr>
                </a:solidFill>
              </a:rPr>
              <a:t> and </a:t>
            </a:r>
            <a:r>
              <a:rPr lang="en-US" sz="1600" b="1" dirty="0">
                <a:solidFill>
                  <a:srgbClr val="00B0F0"/>
                </a:solidFill>
              </a:rPr>
              <a:t>platforms</a:t>
            </a:r>
          </a:p>
          <a:p>
            <a:pPr>
              <a:lnSpc>
                <a:spcPct val="250000"/>
              </a:lnSpc>
            </a:pPr>
            <a:r>
              <a:rPr lang="en-US" sz="1600" b="1" dirty="0">
                <a:solidFill>
                  <a:schemeClr val="accent6">
                    <a:lumMod val="20000"/>
                    <a:lumOff val="80000"/>
                  </a:schemeClr>
                </a:solidFill>
              </a:rPr>
              <a:t>• Works with </a:t>
            </a:r>
            <a:r>
              <a:rPr lang="en-US" sz="1600" b="1" dirty="0">
                <a:solidFill>
                  <a:srgbClr val="00B050"/>
                </a:solidFill>
              </a:rPr>
              <a:t>other apps </a:t>
            </a:r>
            <a:r>
              <a:rPr lang="en-US" sz="1600" b="1" dirty="0">
                <a:solidFill>
                  <a:schemeClr val="accent6">
                    <a:lumMod val="20000"/>
                    <a:lumOff val="80000"/>
                  </a:schemeClr>
                </a:solidFill>
              </a:rPr>
              <a:t>too, including </a:t>
            </a:r>
            <a:r>
              <a:rPr lang="en-US" sz="1600" b="1" dirty="0">
                <a:solidFill>
                  <a:srgbClr val="00B0F0"/>
                </a:solidFill>
              </a:rPr>
              <a:t>Skype</a:t>
            </a:r>
            <a:r>
              <a:rPr lang="en-US" sz="1600" b="1" dirty="0">
                <a:solidFill>
                  <a:schemeClr val="accent6">
                    <a:lumMod val="20000"/>
                    <a:lumOff val="80000"/>
                  </a:schemeClr>
                </a:solidFill>
              </a:rPr>
              <a:t> for video calls</a:t>
            </a:r>
          </a:p>
        </p:txBody>
      </p:sp>
    </p:spTree>
    <p:extLst>
      <p:ext uri="{BB962C8B-B14F-4D97-AF65-F5344CB8AC3E}">
        <p14:creationId xmlns:p14="http://schemas.microsoft.com/office/powerpoint/2010/main" val="11196314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13557" y="555526"/>
            <a:ext cx="6978923" cy="460648"/>
          </a:xfrm>
        </p:spPr>
        <p:txBody>
          <a:bodyPr/>
          <a:lstStyle/>
          <a:p>
            <a:r>
              <a:rPr lang="en-US" sz="3200" b="1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Slack History</a:t>
            </a:r>
            <a:endParaRPr lang="en-US" sz="3200" dirty="0">
              <a:solidFill>
                <a:schemeClr val="accent5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4" name="Content Placeholder 3"/>
          <p:cNvSpPr>
            <a:spLocks noGrp="1"/>
          </p:cNvSpPr>
          <p:nvPr>
            <p:ph idx="10"/>
          </p:nvPr>
        </p:nvSpPr>
        <p:spPr>
          <a:xfrm>
            <a:off x="3995936" y="1491630"/>
            <a:ext cx="5040560" cy="2880319"/>
          </a:xfrm>
        </p:spPr>
        <p:txBody>
          <a:bodyPr/>
          <a:lstStyle/>
          <a:p>
            <a:pPr>
              <a:lnSpc>
                <a:spcPct val="200000"/>
              </a:lnSpc>
            </a:pPr>
            <a:r>
              <a:rPr lang="en-US" b="1" dirty="0"/>
              <a:t>• Created by </a:t>
            </a:r>
            <a:r>
              <a:rPr lang="en-US" b="1" dirty="0">
                <a:solidFill>
                  <a:srgbClr val="00B0F0"/>
                </a:solidFill>
              </a:rPr>
              <a:t>Flickr</a:t>
            </a:r>
            <a:r>
              <a:rPr lang="en-US" b="1" dirty="0"/>
              <a:t> </a:t>
            </a:r>
            <a:r>
              <a:rPr lang="en-US" b="1" dirty="0">
                <a:solidFill>
                  <a:srgbClr val="FFFF00"/>
                </a:solidFill>
              </a:rPr>
              <a:t>co-founder</a:t>
            </a:r>
            <a:r>
              <a:rPr lang="en-US" b="1" dirty="0"/>
              <a:t> </a:t>
            </a:r>
            <a:r>
              <a:rPr lang="en-US" b="1" dirty="0">
                <a:solidFill>
                  <a:schemeClr val="accent6">
                    <a:lumMod val="20000"/>
                    <a:lumOff val="80000"/>
                  </a:schemeClr>
                </a:solidFill>
              </a:rPr>
              <a:t>Stewart Butterfield</a:t>
            </a:r>
          </a:p>
          <a:p>
            <a:pPr>
              <a:lnSpc>
                <a:spcPct val="200000"/>
              </a:lnSpc>
            </a:pPr>
            <a:r>
              <a:rPr lang="en-US" b="1" dirty="0"/>
              <a:t>• </a:t>
            </a:r>
            <a:r>
              <a:rPr lang="en-US" b="1" dirty="0">
                <a:solidFill>
                  <a:srgbClr val="00B0F0"/>
                </a:solidFill>
              </a:rPr>
              <a:t>Slack</a:t>
            </a:r>
            <a:r>
              <a:rPr lang="en-US" b="1" dirty="0"/>
              <a:t> was launched in </a:t>
            </a:r>
            <a:r>
              <a:rPr lang="en-US" b="1" dirty="0">
                <a:solidFill>
                  <a:srgbClr val="FFFF00"/>
                </a:solidFill>
              </a:rPr>
              <a:t>August 2013</a:t>
            </a:r>
          </a:p>
          <a:p>
            <a:pPr>
              <a:lnSpc>
                <a:spcPct val="200000"/>
              </a:lnSpc>
            </a:pPr>
            <a:r>
              <a:rPr lang="en-US" b="1" dirty="0"/>
              <a:t>• </a:t>
            </a:r>
            <a:r>
              <a:rPr lang="en-US" b="1" dirty="0">
                <a:solidFill>
                  <a:srgbClr val="00B0F0"/>
                </a:solidFill>
              </a:rPr>
              <a:t>Slack</a:t>
            </a:r>
            <a:r>
              <a:rPr lang="en-US" b="1" dirty="0"/>
              <a:t> Valuation:</a:t>
            </a:r>
            <a:r>
              <a:rPr lang="en-US" b="1" dirty="0">
                <a:solidFill>
                  <a:srgbClr val="FFC000"/>
                </a:solidFill>
              </a:rPr>
              <a:t> </a:t>
            </a:r>
            <a:r>
              <a:rPr lang="en-US" b="1" dirty="0">
                <a:solidFill>
                  <a:srgbClr val="00B050"/>
                </a:solidFill>
              </a:rPr>
              <a:t>$1.2 </a:t>
            </a:r>
            <a:r>
              <a:rPr lang="en-US" b="1" dirty="0">
                <a:solidFill>
                  <a:srgbClr val="FFFF00"/>
                </a:solidFill>
              </a:rPr>
              <a:t>to </a:t>
            </a:r>
            <a:r>
              <a:rPr lang="en-US" b="1" dirty="0">
                <a:solidFill>
                  <a:srgbClr val="00B050"/>
                </a:solidFill>
              </a:rPr>
              <a:t>$2.8 </a:t>
            </a:r>
            <a:r>
              <a:rPr lang="en-US" b="1" dirty="0">
                <a:solidFill>
                  <a:srgbClr val="FFFF00"/>
                </a:solidFill>
              </a:rPr>
              <a:t>Billion in 6 </a:t>
            </a:r>
            <a:r>
              <a:rPr lang="en-US" b="1" dirty="0" smtClean="0">
                <a:solidFill>
                  <a:srgbClr val="FFFF00"/>
                </a:solidFill>
              </a:rPr>
              <a:t>months</a:t>
            </a:r>
            <a:endParaRPr lang="en-US" sz="1600" b="1" dirty="0">
              <a:solidFill>
                <a:srgbClr val="FFFF00"/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13557" y="1491630"/>
            <a:ext cx="1971675" cy="2324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03162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79712" y="1923678"/>
            <a:ext cx="6696744" cy="1368152"/>
          </a:xfrm>
        </p:spPr>
        <p:txBody>
          <a:bodyPr/>
          <a:lstStyle/>
          <a:p>
            <a:pPr algn="ctr"/>
            <a:r>
              <a:rPr lang="en-US" sz="3600" b="1" dirty="0" smtClean="0">
                <a:solidFill>
                  <a:schemeClr val="accent5">
                    <a:lumMod val="60000"/>
                    <a:lumOff val="40000"/>
                  </a:schemeClr>
                </a:solidFill>
              </a:rPr>
              <a:t>Slack </a:t>
            </a:r>
          </a:p>
          <a:p>
            <a:pPr algn="ctr"/>
            <a:r>
              <a:rPr lang="en-US" sz="2400" b="1" dirty="0" smtClean="0"/>
              <a:t>Software </a:t>
            </a:r>
            <a:r>
              <a:rPr lang="en-US" sz="2400" b="1" dirty="0" smtClean="0">
                <a:solidFill>
                  <a:srgbClr val="92D050"/>
                </a:solidFill>
              </a:rPr>
              <a:t>Capabilities</a:t>
            </a:r>
            <a:r>
              <a:rPr lang="en-US" sz="2400" b="1" dirty="0" smtClean="0"/>
              <a:t> and </a:t>
            </a:r>
            <a:r>
              <a:rPr lang="en-US" sz="2400" b="1" dirty="0" smtClean="0">
                <a:solidFill>
                  <a:srgbClr val="92D050"/>
                </a:solidFill>
              </a:rPr>
              <a:t>Features</a:t>
            </a:r>
            <a:endParaRPr lang="en-US" sz="2400" b="1" dirty="0">
              <a:solidFill>
                <a:srgbClr val="92D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927667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ontent Placeholder 6"/>
          <p:cNvPicPr>
            <a:picLocks noGrp="1" noChangeAspect="1"/>
          </p:cNvPicPr>
          <p:nvPr>
            <p:ph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83768" y="1059582"/>
            <a:ext cx="6017116" cy="3760698"/>
          </a:xfrm>
        </p:spPr>
      </p:pic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1763688" y="339502"/>
            <a:ext cx="6978923" cy="460648"/>
          </a:xfrm>
        </p:spPr>
        <p:txBody>
          <a:bodyPr/>
          <a:lstStyle/>
          <a:p>
            <a:r>
              <a:rPr lang="en-US" sz="2800" b="1" dirty="0" smtClean="0"/>
              <a:t>   </a:t>
            </a:r>
            <a:r>
              <a:rPr lang="en-US" sz="2800" b="1" dirty="0"/>
              <a:t>Slack Channels and Private Channels</a:t>
            </a:r>
          </a:p>
        </p:txBody>
      </p:sp>
    </p:spTree>
    <p:extLst>
      <p:ext uri="{BB962C8B-B14F-4D97-AF65-F5344CB8AC3E}">
        <p14:creationId xmlns:p14="http://schemas.microsoft.com/office/powerpoint/2010/main" val="2244092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1763688" y="339502"/>
            <a:ext cx="6978923" cy="460648"/>
          </a:xfrm>
        </p:spPr>
        <p:txBody>
          <a:bodyPr/>
          <a:lstStyle/>
          <a:p>
            <a:r>
              <a:rPr lang="en-US" sz="2800" b="1" dirty="0" smtClean="0"/>
              <a:t>   </a:t>
            </a:r>
            <a:r>
              <a:rPr lang="en-US" sz="2800" b="1" dirty="0"/>
              <a:t>Slack Direct Message</a:t>
            </a:r>
          </a:p>
        </p:txBody>
      </p:sp>
      <p:pic>
        <p:nvPicPr>
          <p:cNvPr id="9" name="Content Placeholder 8"/>
          <p:cNvPicPr>
            <a:picLocks noGrp="1" noChangeAspect="1"/>
          </p:cNvPicPr>
          <p:nvPr>
            <p:ph idx="10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7704" y="1635646"/>
            <a:ext cx="3240360" cy="2448272"/>
          </a:xfr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92080" y="1635646"/>
            <a:ext cx="3528392" cy="24482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74484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1763688" y="627534"/>
            <a:ext cx="6978923" cy="460648"/>
          </a:xfrm>
        </p:spPr>
        <p:txBody>
          <a:bodyPr/>
          <a:lstStyle/>
          <a:p>
            <a:r>
              <a:rPr lang="en-US" sz="2400" b="1" dirty="0" smtClean="0"/>
              <a:t>   </a:t>
            </a:r>
            <a:r>
              <a:rPr lang="en-US" sz="2400" b="1" dirty="0"/>
              <a:t>Slack </a:t>
            </a:r>
            <a:r>
              <a:rPr lang="en-US" sz="2400" b="1" dirty="0" smtClean="0"/>
              <a:t>Calls in Channels and Direct Messages</a:t>
            </a:r>
            <a:endParaRPr lang="en-US" sz="2400" b="1" dirty="0"/>
          </a:p>
        </p:txBody>
      </p:sp>
      <p:pic>
        <p:nvPicPr>
          <p:cNvPr id="3" name="Content Placeholder 2"/>
          <p:cNvPicPr>
            <a:picLocks noGrp="1" noChangeAspect="1"/>
          </p:cNvPicPr>
          <p:nvPr>
            <p:ph idx="10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63688" y="1275606"/>
            <a:ext cx="4406890" cy="2448272"/>
          </a:xfr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87938" y="2558591"/>
            <a:ext cx="3154673" cy="23305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89089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1156</TotalTime>
  <Words>213</Words>
  <Application>Microsoft Office PowerPoint</Application>
  <PresentationFormat>On-screen Show (16:9)</PresentationFormat>
  <Paragraphs>35</Paragraphs>
  <Slides>20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20</vt:i4>
      </vt:variant>
    </vt:vector>
  </HeadingPairs>
  <TitlesOfParts>
    <vt:vector size="26" baseType="lpstr">
      <vt:lpstr>맑은 고딕</vt:lpstr>
      <vt:lpstr>Arial</vt:lpstr>
      <vt:lpstr>Calibri</vt:lpstr>
      <vt:lpstr>Vazir</vt:lpstr>
      <vt:lpstr>Office Theme</vt:lpstr>
      <vt:lpstr>Custom Design</vt:lpstr>
      <vt:lpstr>PowerPoint Presentation</vt:lpstr>
      <vt:lpstr>   Project Management Tools</vt:lpstr>
      <vt:lpstr>           Introduction to #slack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SlackBot</vt:lpstr>
      <vt:lpstr>PowerPoint Presentation</vt:lpstr>
      <vt:lpstr>What is MEGA</vt:lpstr>
      <vt:lpstr>What does MEGA do?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Microsoft Corporation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Registered User</dc:creator>
  <cp:lastModifiedBy>Mohammad mahdi Mohajer</cp:lastModifiedBy>
  <cp:revision>43</cp:revision>
  <dcterms:created xsi:type="dcterms:W3CDTF">2014-04-01T16:27:38Z</dcterms:created>
  <dcterms:modified xsi:type="dcterms:W3CDTF">2019-12-26T06:38:46Z</dcterms:modified>
</cp:coreProperties>
</file>

<file path=docProps/thumbnail.jpeg>
</file>